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>
        <p:scale>
          <a:sx n="75" d="100"/>
          <a:sy n="75" d="100"/>
        </p:scale>
        <p:origin x="835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F4F8-BC63-4A82-A52B-9CCE8786FAF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FA71-A21F-4352-AC42-F506F6987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F4F8-BC63-4A82-A52B-9CCE8786FAF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FA71-A21F-4352-AC42-F506F6987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F4F8-BC63-4A82-A52B-9CCE8786FAF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FA71-A21F-4352-AC42-F506F6987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F4F8-BC63-4A82-A52B-9CCE8786FAF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FA71-A21F-4352-AC42-F506F6987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F4F8-BC63-4A82-A52B-9CCE8786FAF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FA71-A21F-4352-AC42-F506F6987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F4F8-BC63-4A82-A52B-9CCE8786FAF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FA71-A21F-4352-AC42-F506F6987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F4F8-BC63-4A82-A52B-9CCE8786FAF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FA71-A21F-4352-AC42-F506F6987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F4F8-BC63-4A82-A52B-9CCE8786FAF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FA71-A21F-4352-AC42-F506F6987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F4F8-BC63-4A82-A52B-9CCE8786FAF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FA71-A21F-4352-AC42-F506F6987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F4F8-BC63-4A82-A52B-9CCE8786FAF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FA71-A21F-4352-AC42-F506F6987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F4F8-BC63-4A82-A52B-9CCE8786FAF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FA71-A21F-4352-AC42-F506F6987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4F4F8-BC63-4A82-A52B-9CCE8786FAF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8FA71-A21F-4352-AC42-F506F6987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81" y="0"/>
            <a:ext cx="10059464" cy="6858000"/>
          </a:xfrm>
          <a:prstGeom prst="rect">
            <a:avLst/>
          </a:prstGeom>
        </p:spPr>
      </p:pic>
      <p:pic>
        <p:nvPicPr>
          <p:cNvPr id="4" name="图片 3" descr="世霖环宇-无背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690" y="3908425"/>
            <a:ext cx="2774315" cy="1790700"/>
          </a:xfrm>
          <a:prstGeom prst="rect">
            <a:avLst/>
          </a:prstGeom>
        </p:spPr>
      </p:pic>
      <p:pic>
        <p:nvPicPr>
          <p:cNvPr id="6" name="图片 5" descr="世霖环宇-无公司全名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485" y="1846580"/>
            <a:ext cx="586105" cy="3784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376353" y="843280"/>
            <a:ext cx="4404995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CONSTRUCTION</a:t>
            </a:r>
          </a:p>
          <a:p>
            <a:pPr algn="ctr"/>
            <a:r>
              <a:rPr lang="en-US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MACHINERY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171" y="0"/>
            <a:ext cx="10035658" cy="6858000"/>
          </a:xfrm>
        </p:spPr>
      </p:pic>
      <p:pic>
        <p:nvPicPr>
          <p:cNvPr id="2" name="图片 1" descr="世霖环宇-无背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705" y="142875"/>
            <a:ext cx="1236980" cy="7988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170" y="0"/>
            <a:ext cx="10035659" cy="6858000"/>
          </a:xfrm>
        </p:spPr>
      </p:pic>
      <p:sp>
        <p:nvSpPr>
          <p:cNvPr id="2" name="文本框 1"/>
          <p:cNvSpPr txBox="1"/>
          <p:nvPr/>
        </p:nvSpPr>
        <p:spPr>
          <a:xfrm>
            <a:off x="1748790" y="1390650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>
                <a:latin typeface="方正粗黑宋简体" panose="02000000000000000000" charset="-122"/>
                <a:ea typeface="方正粗黑宋简体" panose="02000000000000000000" charset="-122"/>
              </a:rPr>
              <a:t>世霖</a:t>
            </a:r>
            <a:endParaRPr lang="en-US" altLang="zh-CN" sz="1200" b="1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41170" y="3406140"/>
            <a:ext cx="4064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>
                <a:latin typeface="Arial" panose="020B0604020202020204" pitchFamily="34" charset="0"/>
                <a:cs typeface="Arial" panose="020B0604020202020204" pitchFamily="34" charset="0"/>
              </a:rPr>
              <a:t>SL Global(xiamen)Imp&amp;Exp Co.,Ltd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170" y="0"/>
            <a:ext cx="10035659" cy="6858000"/>
          </a:xfrm>
        </p:spPr>
      </p:pic>
      <p:pic>
        <p:nvPicPr>
          <p:cNvPr id="2" name="图片 1" descr="世霖环宇-无背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" y="224790"/>
            <a:ext cx="1550035" cy="10007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171" y="0"/>
            <a:ext cx="10035658" cy="6858000"/>
          </a:xfrm>
        </p:spPr>
      </p:pic>
      <p:pic>
        <p:nvPicPr>
          <p:cNvPr id="2" name="图片 1" descr="世霖环宇-无背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204470"/>
            <a:ext cx="1236980" cy="7988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589" y="0"/>
            <a:ext cx="10035658" cy="6858000"/>
          </a:xfrm>
        </p:spPr>
      </p:pic>
      <p:pic>
        <p:nvPicPr>
          <p:cNvPr id="2" name="图片 1" descr="世霖环宇-无背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290" y="204470"/>
            <a:ext cx="1236980" cy="7988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858" y="-1"/>
            <a:ext cx="10035660" cy="6858001"/>
          </a:xfrm>
        </p:spPr>
      </p:pic>
      <p:pic>
        <p:nvPicPr>
          <p:cNvPr id="2" name="图片 1" descr="世霖环宇-无背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204470"/>
            <a:ext cx="1236980" cy="7988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576" y="0"/>
            <a:ext cx="10035659" cy="6858000"/>
          </a:xfrm>
        </p:spPr>
      </p:pic>
      <p:pic>
        <p:nvPicPr>
          <p:cNvPr id="2" name="图片 1" descr="世霖环宇-无背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204470"/>
            <a:ext cx="1236980" cy="7988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420" y="0"/>
            <a:ext cx="10035658" cy="6858000"/>
          </a:xfrm>
        </p:spPr>
      </p:pic>
      <p:pic>
        <p:nvPicPr>
          <p:cNvPr id="2" name="图片 1" descr="世霖环宇-无背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720" y="121920"/>
            <a:ext cx="1236980" cy="7988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720" y="-1"/>
            <a:ext cx="10035660" cy="6858001"/>
          </a:xfrm>
        </p:spPr>
      </p:pic>
      <p:pic>
        <p:nvPicPr>
          <p:cNvPr id="2" name="图片 1" descr="世霖环宇-无背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315" y="153035"/>
            <a:ext cx="1236980" cy="7988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</Words>
  <Application>Microsoft Office PowerPoint</Application>
  <PresentationFormat>Widescreen</PresentationFormat>
  <Paragraphs>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等线</vt:lpstr>
      <vt:lpstr>等线 Light</vt:lpstr>
      <vt:lpstr>Arial</vt:lpstr>
      <vt:lpstr>方正粗黑宋简体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黄 丹杏</dc:creator>
  <cp:lastModifiedBy>Alexander Santillan</cp:lastModifiedBy>
  <cp:revision>3</cp:revision>
  <dcterms:created xsi:type="dcterms:W3CDTF">2021-01-29T02:56:00Z</dcterms:created>
  <dcterms:modified xsi:type="dcterms:W3CDTF">2025-09-13T12:04:40Z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0CAD15A06CE04B3195FDDE2BB3F17781_12</vt:lpwstr>
  </property>
  <property fmtid="{D5CDD505-2E9C-101B-9397-08002B2CF9AE}" pid="3" name="KSOProductBuildVer">
    <vt:lpwstr>2052-12.1.0.22529</vt:lpwstr>
  </property>
</Properties>
</file>